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21945600" cy="51117500"/>
  <p:notesSz cx="6858000" cy="9144000"/>
  <p:embeddedFontLst>
    <p:embeddedFont>
      <p:font typeface="Funtastic" panose="020B0604020202020204" charset="0"/>
      <p:regular r:id="rId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20" d="100"/>
          <a:sy n="20" d="100"/>
        </p:scale>
        <p:origin x="3348" y="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font" Target="fonts/font1.fntdata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D3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930830" y="8202273"/>
            <a:ext cx="16083939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SG"/>
          </a:p>
        </p:txBody>
      </p:sp>
      <p:sp>
        <p:nvSpPr>
          <p:cNvPr id="3" name="Freeform 3"/>
          <p:cNvSpPr/>
          <p:nvPr/>
        </p:nvSpPr>
        <p:spPr>
          <a:xfrm>
            <a:off x="1222315" y="38278333"/>
            <a:ext cx="1893877" cy="1893877"/>
          </a:xfrm>
          <a:custGeom>
            <a:avLst/>
            <a:gdLst/>
            <a:ahLst/>
            <a:cxnLst/>
            <a:rect l="l" t="t" r="r" b="b"/>
            <a:pathLst>
              <a:path w="1893877" h="1893877">
                <a:moveTo>
                  <a:pt x="0" y="0"/>
                </a:moveTo>
                <a:lnTo>
                  <a:pt x="1893878" y="0"/>
                </a:lnTo>
                <a:lnTo>
                  <a:pt x="1893878" y="1893877"/>
                </a:lnTo>
                <a:lnTo>
                  <a:pt x="0" y="18938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SG"/>
          </a:p>
        </p:txBody>
      </p:sp>
      <p:sp>
        <p:nvSpPr>
          <p:cNvPr id="4" name="Freeform 4"/>
          <p:cNvSpPr/>
          <p:nvPr/>
        </p:nvSpPr>
        <p:spPr>
          <a:xfrm>
            <a:off x="3116193" y="40257518"/>
            <a:ext cx="2005556" cy="2005556"/>
          </a:xfrm>
          <a:custGeom>
            <a:avLst/>
            <a:gdLst/>
            <a:ahLst/>
            <a:cxnLst/>
            <a:rect l="l" t="t" r="r" b="b"/>
            <a:pathLst>
              <a:path w="2005556" h="2005556">
                <a:moveTo>
                  <a:pt x="0" y="0"/>
                </a:moveTo>
                <a:lnTo>
                  <a:pt x="2005556" y="0"/>
                </a:lnTo>
                <a:lnTo>
                  <a:pt x="2005556" y="2005556"/>
                </a:lnTo>
                <a:lnTo>
                  <a:pt x="0" y="20055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SG"/>
          </a:p>
        </p:txBody>
      </p:sp>
      <p:grpSp>
        <p:nvGrpSpPr>
          <p:cNvPr id="5" name="Group 5"/>
          <p:cNvGrpSpPr/>
          <p:nvPr/>
        </p:nvGrpSpPr>
        <p:grpSpPr>
          <a:xfrm rot="-10800000">
            <a:off x="-411574" y="34737526"/>
            <a:ext cx="21660875" cy="15033092"/>
            <a:chOff x="0" y="0"/>
            <a:chExt cx="2197344" cy="15250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97344" cy="1486896"/>
            </a:xfrm>
            <a:custGeom>
              <a:avLst/>
              <a:gdLst/>
              <a:ahLst/>
              <a:cxnLst/>
              <a:rect l="l" t="t" r="r" b="b"/>
              <a:pathLst>
                <a:path w="2197344" h="1486896">
                  <a:moveTo>
                    <a:pt x="2183575" y="0"/>
                  </a:moveTo>
                  <a:lnTo>
                    <a:pt x="13769" y="0"/>
                  </a:lnTo>
                  <a:cubicBezTo>
                    <a:pt x="6164" y="0"/>
                    <a:pt x="0" y="6164"/>
                    <a:pt x="0" y="13769"/>
                  </a:cubicBezTo>
                  <a:lnTo>
                    <a:pt x="0" y="1368018"/>
                  </a:lnTo>
                  <a:cubicBezTo>
                    <a:pt x="116880" y="1486480"/>
                    <a:pt x="490896" y="1562115"/>
                    <a:pt x="1051918" y="1368018"/>
                  </a:cubicBezTo>
                  <a:cubicBezTo>
                    <a:pt x="1612944" y="1083701"/>
                    <a:pt x="2049297" y="1249551"/>
                    <a:pt x="2197344" y="1368018"/>
                  </a:cubicBezTo>
                  <a:lnTo>
                    <a:pt x="2197344" y="13769"/>
                  </a:lnTo>
                  <a:cubicBezTo>
                    <a:pt x="2197344" y="6164"/>
                    <a:pt x="2191179" y="0"/>
                    <a:pt x="2183575" y="0"/>
                  </a:cubicBezTo>
                  <a:close/>
                </a:path>
              </a:pathLst>
            </a:custGeom>
            <a:solidFill>
              <a:srgbClr val="6BBC7A"/>
            </a:solidFill>
          </p:spPr>
          <p:txBody>
            <a:bodyPr/>
            <a:lstStyle/>
            <a:p>
              <a:endParaRPr lang="en-SG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2197344" cy="12744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348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9448603" y="43776840"/>
            <a:ext cx="35424223" cy="8669926"/>
            <a:chOff x="0" y="0"/>
            <a:chExt cx="3740214" cy="9154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740214" cy="915401"/>
            </a:xfrm>
            <a:custGeom>
              <a:avLst/>
              <a:gdLst/>
              <a:ahLst/>
              <a:cxnLst/>
              <a:rect l="l" t="t" r="r" b="b"/>
              <a:pathLst>
                <a:path w="3740214" h="915401">
                  <a:moveTo>
                    <a:pt x="3740214" y="915401"/>
                  </a:moveTo>
                  <a:cubicBezTo>
                    <a:pt x="3740214" y="416796"/>
                    <a:pt x="2888728" y="0"/>
                    <a:pt x="1870107" y="0"/>
                  </a:cubicBezTo>
                  <a:cubicBezTo>
                    <a:pt x="851485" y="0"/>
                    <a:pt x="0" y="416796"/>
                    <a:pt x="0" y="915401"/>
                  </a:cubicBezTo>
                  <a:lnTo>
                    <a:pt x="3740214" y="915401"/>
                  </a:lnTo>
                  <a:close/>
                </a:path>
              </a:pathLst>
            </a:custGeom>
            <a:solidFill>
              <a:srgbClr val="4FAC34"/>
            </a:solidFill>
          </p:spPr>
          <p:txBody>
            <a:bodyPr/>
            <a:lstStyle/>
            <a:p>
              <a:endParaRPr lang="en-SG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880050" y="64631"/>
              <a:ext cx="1980113" cy="850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348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826210" y="37532107"/>
            <a:ext cx="2213755" cy="2213755"/>
          </a:xfrm>
          <a:custGeom>
            <a:avLst/>
            <a:gdLst/>
            <a:ahLst/>
            <a:cxnLst/>
            <a:rect l="l" t="t" r="r" b="b"/>
            <a:pathLst>
              <a:path w="2213755" h="2213755">
                <a:moveTo>
                  <a:pt x="0" y="0"/>
                </a:moveTo>
                <a:lnTo>
                  <a:pt x="2213754" y="0"/>
                </a:lnTo>
                <a:lnTo>
                  <a:pt x="2213754" y="2213754"/>
                </a:lnTo>
                <a:lnTo>
                  <a:pt x="0" y="22137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SG"/>
          </a:p>
        </p:txBody>
      </p:sp>
      <p:sp>
        <p:nvSpPr>
          <p:cNvPr id="12" name="Freeform 12"/>
          <p:cNvSpPr/>
          <p:nvPr/>
        </p:nvSpPr>
        <p:spPr>
          <a:xfrm rot="-1293992">
            <a:off x="1853863" y="9387248"/>
            <a:ext cx="2524659" cy="2524659"/>
          </a:xfrm>
          <a:custGeom>
            <a:avLst/>
            <a:gdLst/>
            <a:ahLst/>
            <a:cxnLst/>
            <a:rect l="l" t="t" r="r" b="b"/>
            <a:pathLst>
              <a:path w="2524659" h="2524659">
                <a:moveTo>
                  <a:pt x="0" y="0"/>
                </a:moveTo>
                <a:lnTo>
                  <a:pt x="2524659" y="0"/>
                </a:lnTo>
                <a:lnTo>
                  <a:pt x="2524659" y="2524659"/>
                </a:lnTo>
                <a:lnTo>
                  <a:pt x="0" y="252465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SG"/>
          </a:p>
        </p:txBody>
      </p:sp>
      <p:sp>
        <p:nvSpPr>
          <p:cNvPr id="13" name="Freeform 13"/>
          <p:cNvSpPr/>
          <p:nvPr/>
        </p:nvSpPr>
        <p:spPr>
          <a:xfrm>
            <a:off x="17608442" y="39745861"/>
            <a:ext cx="3087332" cy="2631458"/>
          </a:xfrm>
          <a:custGeom>
            <a:avLst/>
            <a:gdLst/>
            <a:ahLst/>
            <a:cxnLst/>
            <a:rect l="l" t="t" r="r" b="b"/>
            <a:pathLst>
              <a:path w="3087332" h="2631458">
                <a:moveTo>
                  <a:pt x="0" y="0"/>
                </a:moveTo>
                <a:lnTo>
                  <a:pt x="3087332" y="0"/>
                </a:lnTo>
                <a:lnTo>
                  <a:pt x="3087332" y="2631459"/>
                </a:lnTo>
                <a:lnTo>
                  <a:pt x="0" y="26314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0"/>
            </a:blip>
            <a:stretch>
              <a:fillRect b="-17323"/>
            </a:stretch>
          </a:blipFill>
        </p:spPr>
        <p:txBody>
          <a:bodyPr/>
          <a:lstStyle/>
          <a:p>
            <a:endParaRPr lang="en-SG"/>
          </a:p>
        </p:txBody>
      </p:sp>
      <p:sp>
        <p:nvSpPr>
          <p:cNvPr id="14" name="Freeform 14"/>
          <p:cNvSpPr/>
          <p:nvPr/>
        </p:nvSpPr>
        <p:spPr>
          <a:xfrm>
            <a:off x="15230918" y="39444557"/>
            <a:ext cx="2087575" cy="2087575"/>
          </a:xfrm>
          <a:custGeom>
            <a:avLst/>
            <a:gdLst/>
            <a:ahLst/>
            <a:cxnLst/>
            <a:rect l="l" t="t" r="r" b="b"/>
            <a:pathLst>
              <a:path w="2087575" h="2087575">
                <a:moveTo>
                  <a:pt x="0" y="0"/>
                </a:moveTo>
                <a:lnTo>
                  <a:pt x="2087575" y="0"/>
                </a:lnTo>
                <a:lnTo>
                  <a:pt x="2087575" y="2087575"/>
                </a:lnTo>
                <a:lnTo>
                  <a:pt x="0" y="208757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SG"/>
          </a:p>
        </p:txBody>
      </p:sp>
      <p:sp>
        <p:nvSpPr>
          <p:cNvPr id="15" name="Freeform 15"/>
          <p:cNvSpPr/>
          <p:nvPr/>
        </p:nvSpPr>
        <p:spPr>
          <a:xfrm>
            <a:off x="8139257" y="39225271"/>
            <a:ext cx="2526146" cy="2526146"/>
          </a:xfrm>
          <a:custGeom>
            <a:avLst/>
            <a:gdLst/>
            <a:ahLst/>
            <a:cxnLst/>
            <a:rect l="l" t="t" r="r" b="b"/>
            <a:pathLst>
              <a:path w="2526146" h="2526146">
                <a:moveTo>
                  <a:pt x="0" y="0"/>
                </a:moveTo>
                <a:lnTo>
                  <a:pt x="2526146" y="0"/>
                </a:lnTo>
                <a:lnTo>
                  <a:pt x="2526146" y="2526147"/>
                </a:lnTo>
                <a:lnTo>
                  <a:pt x="0" y="25261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SG"/>
          </a:p>
        </p:txBody>
      </p:sp>
      <p:sp>
        <p:nvSpPr>
          <p:cNvPr id="16" name="Freeform 16"/>
          <p:cNvSpPr/>
          <p:nvPr/>
        </p:nvSpPr>
        <p:spPr>
          <a:xfrm>
            <a:off x="10418863" y="40488345"/>
            <a:ext cx="3246261" cy="3246261"/>
          </a:xfrm>
          <a:custGeom>
            <a:avLst/>
            <a:gdLst/>
            <a:ahLst/>
            <a:cxnLst/>
            <a:rect l="l" t="t" r="r" b="b"/>
            <a:pathLst>
              <a:path w="3246261" h="3246261">
                <a:moveTo>
                  <a:pt x="0" y="0"/>
                </a:moveTo>
                <a:lnTo>
                  <a:pt x="3246261" y="0"/>
                </a:lnTo>
                <a:lnTo>
                  <a:pt x="3246261" y="3246261"/>
                </a:lnTo>
                <a:lnTo>
                  <a:pt x="0" y="324626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SG"/>
          </a:p>
        </p:txBody>
      </p:sp>
      <p:grpSp>
        <p:nvGrpSpPr>
          <p:cNvPr id="17" name="Group 17"/>
          <p:cNvGrpSpPr/>
          <p:nvPr/>
        </p:nvGrpSpPr>
        <p:grpSpPr>
          <a:xfrm>
            <a:off x="3039964" y="35375104"/>
            <a:ext cx="3548675" cy="3457820"/>
            <a:chOff x="0" y="0"/>
            <a:chExt cx="4731567" cy="461042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285585" cy="4285585"/>
            </a:xfrm>
            <a:custGeom>
              <a:avLst/>
              <a:gdLst/>
              <a:ahLst/>
              <a:cxnLst/>
              <a:rect l="l" t="t" r="r" b="b"/>
              <a:pathLst>
                <a:path w="4285585" h="4285585">
                  <a:moveTo>
                    <a:pt x="0" y="0"/>
                  </a:moveTo>
                  <a:lnTo>
                    <a:pt x="4285585" y="0"/>
                  </a:lnTo>
                  <a:lnTo>
                    <a:pt x="4285585" y="4285585"/>
                  </a:lnTo>
                  <a:lnTo>
                    <a:pt x="0" y="4285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50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SG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873038" y="592549"/>
              <a:ext cx="3858529" cy="3858529"/>
            </a:xfrm>
            <a:custGeom>
              <a:avLst/>
              <a:gdLst/>
              <a:ahLst/>
              <a:cxnLst/>
              <a:rect l="l" t="t" r="r" b="b"/>
              <a:pathLst>
                <a:path w="3858529" h="3858529">
                  <a:moveTo>
                    <a:pt x="0" y="0"/>
                  </a:moveTo>
                  <a:lnTo>
                    <a:pt x="3858529" y="0"/>
                  </a:lnTo>
                  <a:lnTo>
                    <a:pt x="3858529" y="3858529"/>
                  </a:lnTo>
                  <a:lnTo>
                    <a:pt x="0" y="38585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50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SG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1515525" y="1394385"/>
              <a:ext cx="3216042" cy="3216042"/>
            </a:xfrm>
            <a:custGeom>
              <a:avLst/>
              <a:gdLst/>
              <a:ahLst/>
              <a:cxnLst/>
              <a:rect l="l" t="t" r="r" b="b"/>
              <a:pathLst>
                <a:path w="3216042" h="3216042">
                  <a:moveTo>
                    <a:pt x="0" y="0"/>
                  </a:moveTo>
                  <a:lnTo>
                    <a:pt x="3216042" y="0"/>
                  </a:lnTo>
                  <a:lnTo>
                    <a:pt x="3216042" y="3216042"/>
                  </a:lnTo>
                  <a:lnTo>
                    <a:pt x="0" y="3216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50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SG"/>
            </a:p>
          </p:txBody>
        </p:sp>
      </p:grpSp>
      <p:sp>
        <p:nvSpPr>
          <p:cNvPr id="21" name="Freeform 21"/>
          <p:cNvSpPr/>
          <p:nvPr/>
        </p:nvSpPr>
        <p:spPr>
          <a:xfrm>
            <a:off x="3498240" y="38832924"/>
            <a:ext cx="2005556" cy="2005556"/>
          </a:xfrm>
          <a:custGeom>
            <a:avLst/>
            <a:gdLst/>
            <a:ahLst/>
            <a:cxnLst/>
            <a:rect l="l" t="t" r="r" b="b"/>
            <a:pathLst>
              <a:path w="2005556" h="2005556">
                <a:moveTo>
                  <a:pt x="0" y="0"/>
                </a:moveTo>
                <a:lnTo>
                  <a:pt x="2005556" y="0"/>
                </a:lnTo>
                <a:lnTo>
                  <a:pt x="2005556" y="2005556"/>
                </a:lnTo>
                <a:lnTo>
                  <a:pt x="0" y="20055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SG"/>
          </a:p>
        </p:txBody>
      </p:sp>
      <p:sp>
        <p:nvSpPr>
          <p:cNvPr id="22" name="Freeform 22"/>
          <p:cNvSpPr/>
          <p:nvPr/>
        </p:nvSpPr>
        <p:spPr>
          <a:xfrm>
            <a:off x="8263509" y="37209021"/>
            <a:ext cx="2005556" cy="2005556"/>
          </a:xfrm>
          <a:custGeom>
            <a:avLst/>
            <a:gdLst/>
            <a:ahLst/>
            <a:cxnLst/>
            <a:rect l="l" t="t" r="r" b="b"/>
            <a:pathLst>
              <a:path w="2005556" h="2005556">
                <a:moveTo>
                  <a:pt x="0" y="0"/>
                </a:moveTo>
                <a:lnTo>
                  <a:pt x="2005556" y="0"/>
                </a:lnTo>
                <a:lnTo>
                  <a:pt x="2005556" y="2005557"/>
                </a:lnTo>
                <a:lnTo>
                  <a:pt x="0" y="200555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SG"/>
          </a:p>
        </p:txBody>
      </p:sp>
      <p:sp>
        <p:nvSpPr>
          <p:cNvPr id="23" name="Freeform 23"/>
          <p:cNvSpPr/>
          <p:nvPr/>
        </p:nvSpPr>
        <p:spPr>
          <a:xfrm>
            <a:off x="8532690" y="25470065"/>
            <a:ext cx="14691765" cy="13744513"/>
          </a:xfrm>
          <a:custGeom>
            <a:avLst/>
            <a:gdLst/>
            <a:ahLst/>
            <a:cxnLst/>
            <a:rect l="l" t="t" r="r" b="b"/>
            <a:pathLst>
              <a:path w="14691765" h="13744513">
                <a:moveTo>
                  <a:pt x="0" y="0"/>
                </a:moveTo>
                <a:lnTo>
                  <a:pt x="14691765" y="0"/>
                </a:lnTo>
                <a:lnTo>
                  <a:pt x="14691765" y="13744513"/>
                </a:lnTo>
                <a:lnTo>
                  <a:pt x="0" y="1374451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3445" b="-3445"/>
            </a:stretch>
          </a:blipFill>
        </p:spPr>
        <p:txBody>
          <a:bodyPr/>
          <a:lstStyle/>
          <a:p>
            <a:endParaRPr lang="en-SG"/>
          </a:p>
        </p:txBody>
      </p:sp>
      <p:sp>
        <p:nvSpPr>
          <p:cNvPr id="24" name="Freeform 24"/>
          <p:cNvSpPr/>
          <p:nvPr/>
        </p:nvSpPr>
        <p:spPr>
          <a:xfrm>
            <a:off x="6152954" y="36685844"/>
            <a:ext cx="2379736" cy="2379736"/>
          </a:xfrm>
          <a:custGeom>
            <a:avLst/>
            <a:gdLst/>
            <a:ahLst/>
            <a:cxnLst/>
            <a:rect l="l" t="t" r="r" b="b"/>
            <a:pathLst>
              <a:path w="2379736" h="2379736">
                <a:moveTo>
                  <a:pt x="0" y="0"/>
                </a:moveTo>
                <a:lnTo>
                  <a:pt x="2379736" y="0"/>
                </a:lnTo>
                <a:lnTo>
                  <a:pt x="2379736" y="2379736"/>
                </a:lnTo>
                <a:lnTo>
                  <a:pt x="0" y="23797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SG"/>
          </a:p>
        </p:txBody>
      </p:sp>
      <p:grpSp>
        <p:nvGrpSpPr>
          <p:cNvPr id="25" name="Group 25"/>
          <p:cNvGrpSpPr/>
          <p:nvPr/>
        </p:nvGrpSpPr>
        <p:grpSpPr>
          <a:xfrm>
            <a:off x="15981974" y="41429932"/>
            <a:ext cx="2810740" cy="3457820"/>
            <a:chOff x="0" y="0"/>
            <a:chExt cx="3747653" cy="4610427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3394412" cy="4285585"/>
            </a:xfrm>
            <a:custGeom>
              <a:avLst/>
              <a:gdLst/>
              <a:ahLst/>
              <a:cxnLst/>
              <a:rect l="l" t="t" r="r" b="b"/>
              <a:pathLst>
                <a:path w="3394412" h="4285585">
                  <a:moveTo>
                    <a:pt x="0" y="0"/>
                  </a:moveTo>
                  <a:lnTo>
                    <a:pt x="3394412" y="0"/>
                  </a:lnTo>
                  <a:lnTo>
                    <a:pt x="3394412" y="4285585"/>
                  </a:lnTo>
                  <a:lnTo>
                    <a:pt x="0" y="4285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50000"/>
              </a:blip>
              <a:stretch>
                <a:fillRect l="-13127" r="-13127"/>
              </a:stretch>
            </a:blipFill>
          </p:spPr>
          <p:txBody>
            <a:bodyPr/>
            <a:lstStyle/>
            <a:p>
              <a:endParaRPr lang="en-SG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691493" y="592549"/>
              <a:ext cx="3056161" cy="3858529"/>
            </a:xfrm>
            <a:custGeom>
              <a:avLst/>
              <a:gdLst/>
              <a:ahLst/>
              <a:cxnLst/>
              <a:rect l="l" t="t" r="r" b="b"/>
              <a:pathLst>
                <a:path w="3056161" h="3858529">
                  <a:moveTo>
                    <a:pt x="0" y="0"/>
                  </a:moveTo>
                  <a:lnTo>
                    <a:pt x="3056160" y="0"/>
                  </a:lnTo>
                  <a:lnTo>
                    <a:pt x="3056160" y="3858529"/>
                  </a:lnTo>
                  <a:lnTo>
                    <a:pt x="0" y="38585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50000"/>
              </a:blip>
              <a:stretch>
                <a:fillRect l="-13127" r="-13127"/>
              </a:stretch>
            </a:blipFill>
          </p:spPr>
          <p:txBody>
            <a:bodyPr/>
            <a:lstStyle/>
            <a:p>
              <a:endParaRPr lang="en-SG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1200377" y="1394385"/>
              <a:ext cx="2547277" cy="3216042"/>
            </a:xfrm>
            <a:custGeom>
              <a:avLst/>
              <a:gdLst/>
              <a:ahLst/>
              <a:cxnLst/>
              <a:rect l="l" t="t" r="r" b="b"/>
              <a:pathLst>
                <a:path w="2547277" h="3216042">
                  <a:moveTo>
                    <a:pt x="0" y="0"/>
                  </a:moveTo>
                  <a:lnTo>
                    <a:pt x="2547276" y="0"/>
                  </a:lnTo>
                  <a:lnTo>
                    <a:pt x="2547276" y="3216042"/>
                  </a:lnTo>
                  <a:lnTo>
                    <a:pt x="0" y="3216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50000"/>
              </a:blip>
              <a:stretch>
                <a:fillRect l="-13127" r="-13127"/>
              </a:stretch>
            </a:blipFill>
          </p:spPr>
          <p:txBody>
            <a:bodyPr/>
            <a:lstStyle/>
            <a:p>
              <a:endParaRPr lang="en-SG"/>
            </a:p>
          </p:txBody>
        </p:sp>
      </p:grpSp>
      <p:sp>
        <p:nvSpPr>
          <p:cNvPr id="29" name="Freeform 29"/>
          <p:cNvSpPr/>
          <p:nvPr/>
        </p:nvSpPr>
        <p:spPr>
          <a:xfrm>
            <a:off x="14287153" y="42165066"/>
            <a:ext cx="1987552" cy="1987552"/>
          </a:xfrm>
          <a:custGeom>
            <a:avLst/>
            <a:gdLst/>
            <a:ahLst/>
            <a:cxnLst/>
            <a:rect l="l" t="t" r="r" b="b"/>
            <a:pathLst>
              <a:path w="1987552" h="1987552">
                <a:moveTo>
                  <a:pt x="0" y="0"/>
                </a:moveTo>
                <a:lnTo>
                  <a:pt x="1987552" y="0"/>
                </a:lnTo>
                <a:lnTo>
                  <a:pt x="1987552" y="1987552"/>
                </a:lnTo>
                <a:lnTo>
                  <a:pt x="0" y="198755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SG"/>
          </a:p>
        </p:txBody>
      </p:sp>
      <p:sp>
        <p:nvSpPr>
          <p:cNvPr id="30" name="Freeform 30"/>
          <p:cNvSpPr/>
          <p:nvPr/>
        </p:nvSpPr>
        <p:spPr>
          <a:xfrm>
            <a:off x="6588640" y="40908467"/>
            <a:ext cx="2578318" cy="2578318"/>
          </a:xfrm>
          <a:custGeom>
            <a:avLst/>
            <a:gdLst/>
            <a:ahLst/>
            <a:cxnLst/>
            <a:rect l="l" t="t" r="r" b="b"/>
            <a:pathLst>
              <a:path w="2578318" h="2578318">
                <a:moveTo>
                  <a:pt x="0" y="0"/>
                </a:moveTo>
                <a:lnTo>
                  <a:pt x="2578317" y="0"/>
                </a:lnTo>
                <a:lnTo>
                  <a:pt x="2578317" y="2578317"/>
                </a:lnTo>
                <a:lnTo>
                  <a:pt x="0" y="25783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SG"/>
          </a:p>
        </p:txBody>
      </p:sp>
      <p:sp>
        <p:nvSpPr>
          <p:cNvPr id="31" name="Freeform 31"/>
          <p:cNvSpPr/>
          <p:nvPr/>
        </p:nvSpPr>
        <p:spPr>
          <a:xfrm>
            <a:off x="166295" y="40488345"/>
            <a:ext cx="3262236" cy="3262236"/>
          </a:xfrm>
          <a:custGeom>
            <a:avLst/>
            <a:gdLst/>
            <a:ahLst/>
            <a:cxnLst/>
            <a:rect l="l" t="t" r="r" b="b"/>
            <a:pathLst>
              <a:path w="3262236" h="3262236">
                <a:moveTo>
                  <a:pt x="0" y="0"/>
                </a:moveTo>
                <a:lnTo>
                  <a:pt x="3262236" y="0"/>
                </a:lnTo>
                <a:lnTo>
                  <a:pt x="3262236" y="3262236"/>
                </a:lnTo>
                <a:lnTo>
                  <a:pt x="0" y="326223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SG"/>
          </a:p>
        </p:txBody>
      </p:sp>
      <p:sp>
        <p:nvSpPr>
          <p:cNvPr id="32" name="Freeform 32"/>
          <p:cNvSpPr/>
          <p:nvPr/>
        </p:nvSpPr>
        <p:spPr>
          <a:xfrm>
            <a:off x="3829307" y="40667231"/>
            <a:ext cx="3191685" cy="3191685"/>
          </a:xfrm>
          <a:custGeom>
            <a:avLst/>
            <a:gdLst/>
            <a:ahLst/>
            <a:cxnLst/>
            <a:rect l="l" t="t" r="r" b="b"/>
            <a:pathLst>
              <a:path w="3191685" h="3191685">
                <a:moveTo>
                  <a:pt x="0" y="0"/>
                </a:moveTo>
                <a:lnTo>
                  <a:pt x="3191685" y="0"/>
                </a:lnTo>
                <a:lnTo>
                  <a:pt x="3191685" y="3191685"/>
                </a:lnTo>
                <a:lnTo>
                  <a:pt x="0" y="31916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SG"/>
          </a:p>
        </p:txBody>
      </p:sp>
      <p:sp>
        <p:nvSpPr>
          <p:cNvPr id="33" name="Freeform 33"/>
          <p:cNvSpPr/>
          <p:nvPr/>
        </p:nvSpPr>
        <p:spPr>
          <a:xfrm>
            <a:off x="1928831" y="41779892"/>
            <a:ext cx="4353651" cy="4353651"/>
          </a:xfrm>
          <a:custGeom>
            <a:avLst/>
            <a:gdLst/>
            <a:ahLst/>
            <a:cxnLst/>
            <a:rect l="l" t="t" r="r" b="b"/>
            <a:pathLst>
              <a:path w="4353651" h="4353651">
                <a:moveTo>
                  <a:pt x="0" y="0"/>
                </a:moveTo>
                <a:lnTo>
                  <a:pt x="4353650" y="0"/>
                </a:lnTo>
                <a:lnTo>
                  <a:pt x="4353650" y="4353650"/>
                </a:lnTo>
                <a:lnTo>
                  <a:pt x="0" y="435365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SG"/>
          </a:p>
        </p:txBody>
      </p:sp>
      <p:sp>
        <p:nvSpPr>
          <p:cNvPr id="34" name="Freeform 34"/>
          <p:cNvSpPr/>
          <p:nvPr/>
        </p:nvSpPr>
        <p:spPr>
          <a:xfrm>
            <a:off x="18505538" y="41706951"/>
            <a:ext cx="3559666" cy="3559666"/>
          </a:xfrm>
          <a:custGeom>
            <a:avLst/>
            <a:gdLst/>
            <a:ahLst/>
            <a:cxnLst/>
            <a:rect l="l" t="t" r="r" b="b"/>
            <a:pathLst>
              <a:path w="3559666" h="3559666">
                <a:moveTo>
                  <a:pt x="0" y="0"/>
                </a:moveTo>
                <a:lnTo>
                  <a:pt x="3559666" y="0"/>
                </a:lnTo>
                <a:lnTo>
                  <a:pt x="3559666" y="3559667"/>
                </a:lnTo>
                <a:lnTo>
                  <a:pt x="0" y="355966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SG"/>
          </a:p>
        </p:txBody>
      </p:sp>
      <p:sp>
        <p:nvSpPr>
          <p:cNvPr id="35" name="Freeform 35"/>
          <p:cNvSpPr/>
          <p:nvPr/>
        </p:nvSpPr>
        <p:spPr>
          <a:xfrm>
            <a:off x="12662346" y="39745861"/>
            <a:ext cx="2005556" cy="2005556"/>
          </a:xfrm>
          <a:custGeom>
            <a:avLst/>
            <a:gdLst/>
            <a:ahLst/>
            <a:cxnLst/>
            <a:rect l="l" t="t" r="r" b="b"/>
            <a:pathLst>
              <a:path w="2005556" h="2005556">
                <a:moveTo>
                  <a:pt x="0" y="0"/>
                </a:moveTo>
                <a:lnTo>
                  <a:pt x="2005557" y="0"/>
                </a:lnTo>
                <a:lnTo>
                  <a:pt x="2005557" y="2005557"/>
                </a:lnTo>
                <a:lnTo>
                  <a:pt x="0" y="200555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SG"/>
          </a:p>
        </p:txBody>
      </p:sp>
      <p:sp>
        <p:nvSpPr>
          <p:cNvPr id="36" name="Freeform 36"/>
          <p:cNvSpPr/>
          <p:nvPr/>
        </p:nvSpPr>
        <p:spPr>
          <a:xfrm>
            <a:off x="-1393466" y="18649695"/>
            <a:ext cx="6653107" cy="2951560"/>
          </a:xfrm>
          <a:custGeom>
            <a:avLst/>
            <a:gdLst/>
            <a:ahLst/>
            <a:cxnLst/>
            <a:rect l="l" t="t" r="r" b="b"/>
            <a:pathLst>
              <a:path w="6653107" h="2951560">
                <a:moveTo>
                  <a:pt x="0" y="0"/>
                </a:moveTo>
                <a:lnTo>
                  <a:pt x="6653107" y="0"/>
                </a:lnTo>
                <a:lnTo>
                  <a:pt x="6653107" y="2951560"/>
                </a:lnTo>
                <a:lnTo>
                  <a:pt x="0" y="2951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SG"/>
          </a:p>
        </p:txBody>
      </p:sp>
      <p:sp>
        <p:nvSpPr>
          <p:cNvPr id="37" name="Freeform 37"/>
          <p:cNvSpPr/>
          <p:nvPr/>
        </p:nvSpPr>
        <p:spPr>
          <a:xfrm>
            <a:off x="15688216" y="8220474"/>
            <a:ext cx="6653107" cy="2951560"/>
          </a:xfrm>
          <a:custGeom>
            <a:avLst/>
            <a:gdLst/>
            <a:ahLst/>
            <a:cxnLst/>
            <a:rect l="l" t="t" r="r" b="b"/>
            <a:pathLst>
              <a:path w="6653107" h="2951560">
                <a:moveTo>
                  <a:pt x="0" y="0"/>
                </a:moveTo>
                <a:lnTo>
                  <a:pt x="6653107" y="0"/>
                </a:lnTo>
                <a:lnTo>
                  <a:pt x="6653107" y="2951561"/>
                </a:lnTo>
                <a:lnTo>
                  <a:pt x="0" y="295156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SG"/>
          </a:p>
        </p:txBody>
      </p:sp>
      <p:grpSp>
        <p:nvGrpSpPr>
          <p:cNvPr id="38" name="Group 38"/>
          <p:cNvGrpSpPr/>
          <p:nvPr/>
        </p:nvGrpSpPr>
        <p:grpSpPr>
          <a:xfrm>
            <a:off x="7133027" y="14187366"/>
            <a:ext cx="7679547" cy="5890914"/>
            <a:chOff x="0" y="0"/>
            <a:chExt cx="10239396" cy="7854552"/>
          </a:xfrm>
        </p:grpSpPr>
        <p:sp>
          <p:nvSpPr>
            <p:cNvPr id="39" name="AutoShape 39"/>
            <p:cNvSpPr/>
            <p:nvPr/>
          </p:nvSpPr>
          <p:spPr>
            <a:xfrm>
              <a:off x="23667" y="0"/>
              <a:ext cx="0" cy="7854552"/>
            </a:xfrm>
            <a:prstGeom prst="line">
              <a:avLst/>
            </a:prstGeom>
            <a:ln w="47334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SG"/>
            </a:p>
          </p:txBody>
        </p:sp>
        <p:sp>
          <p:nvSpPr>
            <p:cNvPr id="40" name="AutoShape 40"/>
            <p:cNvSpPr/>
            <p:nvPr/>
          </p:nvSpPr>
          <p:spPr>
            <a:xfrm>
              <a:off x="10215729" y="0"/>
              <a:ext cx="0" cy="7854552"/>
            </a:xfrm>
            <a:prstGeom prst="line">
              <a:avLst/>
            </a:prstGeom>
            <a:ln w="47334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SG"/>
            </a:p>
          </p:txBody>
        </p:sp>
      </p:grpSp>
      <p:sp>
        <p:nvSpPr>
          <p:cNvPr id="41" name="Freeform 41"/>
          <p:cNvSpPr/>
          <p:nvPr/>
        </p:nvSpPr>
        <p:spPr>
          <a:xfrm>
            <a:off x="6152954" y="39214578"/>
            <a:ext cx="1592870" cy="1592870"/>
          </a:xfrm>
          <a:custGeom>
            <a:avLst/>
            <a:gdLst/>
            <a:ahLst/>
            <a:cxnLst/>
            <a:rect l="l" t="t" r="r" b="b"/>
            <a:pathLst>
              <a:path w="1592870" h="1592870">
                <a:moveTo>
                  <a:pt x="0" y="0"/>
                </a:moveTo>
                <a:lnTo>
                  <a:pt x="1592870" y="0"/>
                </a:lnTo>
                <a:lnTo>
                  <a:pt x="1592870" y="1592870"/>
                </a:lnTo>
                <a:lnTo>
                  <a:pt x="0" y="15928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SG"/>
          </a:p>
        </p:txBody>
      </p:sp>
      <p:sp>
        <p:nvSpPr>
          <p:cNvPr id="42" name="Freeform 42"/>
          <p:cNvSpPr/>
          <p:nvPr/>
        </p:nvSpPr>
        <p:spPr>
          <a:xfrm>
            <a:off x="2874387" y="13712756"/>
            <a:ext cx="2629409" cy="2629409"/>
          </a:xfrm>
          <a:custGeom>
            <a:avLst/>
            <a:gdLst/>
            <a:ahLst/>
            <a:cxnLst/>
            <a:rect l="l" t="t" r="r" b="b"/>
            <a:pathLst>
              <a:path w="2629409" h="2629409">
                <a:moveTo>
                  <a:pt x="0" y="0"/>
                </a:moveTo>
                <a:lnTo>
                  <a:pt x="2629409" y="0"/>
                </a:lnTo>
                <a:lnTo>
                  <a:pt x="2629409" y="2629409"/>
                </a:lnTo>
                <a:lnTo>
                  <a:pt x="0" y="262940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SG"/>
          </a:p>
        </p:txBody>
      </p:sp>
      <p:sp>
        <p:nvSpPr>
          <p:cNvPr id="43" name="Freeform 43"/>
          <p:cNvSpPr/>
          <p:nvPr/>
        </p:nvSpPr>
        <p:spPr>
          <a:xfrm>
            <a:off x="9599260" y="13653920"/>
            <a:ext cx="2747080" cy="2747080"/>
          </a:xfrm>
          <a:custGeom>
            <a:avLst/>
            <a:gdLst/>
            <a:ahLst/>
            <a:cxnLst/>
            <a:rect l="l" t="t" r="r" b="b"/>
            <a:pathLst>
              <a:path w="2747080" h="2747080">
                <a:moveTo>
                  <a:pt x="0" y="0"/>
                </a:moveTo>
                <a:lnTo>
                  <a:pt x="2747080" y="0"/>
                </a:lnTo>
                <a:lnTo>
                  <a:pt x="2747080" y="2747080"/>
                </a:lnTo>
                <a:lnTo>
                  <a:pt x="0" y="274708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SG"/>
          </a:p>
        </p:txBody>
      </p:sp>
      <p:sp>
        <p:nvSpPr>
          <p:cNvPr id="44" name="Freeform 44"/>
          <p:cNvSpPr/>
          <p:nvPr/>
        </p:nvSpPr>
        <p:spPr>
          <a:xfrm>
            <a:off x="16630931" y="13712756"/>
            <a:ext cx="2909209" cy="2909209"/>
          </a:xfrm>
          <a:custGeom>
            <a:avLst/>
            <a:gdLst/>
            <a:ahLst/>
            <a:cxnLst/>
            <a:rect l="l" t="t" r="r" b="b"/>
            <a:pathLst>
              <a:path w="2909209" h="2909209">
                <a:moveTo>
                  <a:pt x="0" y="0"/>
                </a:moveTo>
                <a:lnTo>
                  <a:pt x="2909209" y="0"/>
                </a:lnTo>
                <a:lnTo>
                  <a:pt x="2909209" y="2909209"/>
                </a:lnTo>
                <a:lnTo>
                  <a:pt x="0" y="290920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SG"/>
          </a:p>
        </p:txBody>
      </p:sp>
      <p:grpSp>
        <p:nvGrpSpPr>
          <p:cNvPr id="45" name="Group 45"/>
          <p:cNvGrpSpPr/>
          <p:nvPr/>
        </p:nvGrpSpPr>
        <p:grpSpPr>
          <a:xfrm>
            <a:off x="8843933" y="45430635"/>
            <a:ext cx="6077838" cy="3912938"/>
            <a:chOff x="0" y="0"/>
            <a:chExt cx="8103784" cy="5217251"/>
          </a:xfrm>
        </p:grpSpPr>
        <p:grpSp>
          <p:nvGrpSpPr>
            <p:cNvPr id="46" name="Group 46"/>
            <p:cNvGrpSpPr/>
            <p:nvPr/>
          </p:nvGrpSpPr>
          <p:grpSpPr>
            <a:xfrm>
              <a:off x="0" y="0"/>
              <a:ext cx="8103784" cy="5217251"/>
              <a:chOff x="0" y="0"/>
              <a:chExt cx="805295" cy="518452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805295" cy="518452"/>
              </a:xfrm>
              <a:custGeom>
                <a:avLst/>
                <a:gdLst/>
                <a:ahLst/>
                <a:cxnLst/>
                <a:rect l="l" t="t" r="r" b="b"/>
                <a:pathLst>
                  <a:path w="805295" h="518452">
                    <a:moveTo>
                      <a:pt x="119438" y="0"/>
                    </a:moveTo>
                    <a:lnTo>
                      <a:pt x="685857" y="0"/>
                    </a:lnTo>
                    <a:cubicBezTo>
                      <a:pt x="717534" y="0"/>
                      <a:pt x="747914" y="12584"/>
                      <a:pt x="770312" y="34983"/>
                    </a:cubicBezTo>
                    <a:cubicBezTo>
                      <a:pt x="792711" y="57381"/>
                      <a:pt x="805295" y="87761"/>
                      <a:pt x="805295" y="119438"/>
                    </a:cubicBezTo>
                    <a:lnTo>
                      <a:pt x="805295" y="399015"/>
                    </a:lnTo>
                    <a:cubicBezTo>
                      <a:pt x="805295" y="430691"/>
                      <a:pt x="792711" y="461071"/>
                      <a:pt x="770312" y="483470"/>
                    </a:cubicBezTo>
                    <a:cubicBezTo>
                      <a:pt x="747914" y="505869"/>
                      <a:pt x="717534" y="518452"/>
                      <a:pt x="685857" y="518452"/>
                    </a:cubicBezTo>
                    <a:lnTo>
                      <a:pt x="119438" y="518452"/>
                    </a:lnTo>
                    <a:cubicBezTo>
                      <a:pt x="53474" y="518452"/>
                      <a:pt x="0" y="464978"/>
                      <a:pt x="0" y="399015"/>
                    </a:cubicBezTo>
                    <a:lnTo>
                      <a:pt x="0" y="119438"/>
                    </a:lnTo>
                    <a:cubicBezTo>
                      <a:pt x="0" y="53474"/>
                      <a:pt x="53474" y="0"/>
                      <a:pt x="119438" y="0"/>
                    </a:cubicBezTo>
                    <a:close/>
                  </a:path>
                </a:pathLst>
              </a:custGeom>
              <a:solidFill>
                <a:srgbClr val="6BBC7A"/>
              </a:solidFill>
            </p:spPr>
            <p:txBody>
              <a:bodyPr/>
              <a:lstStyle/>
              <a:p>
                <a:endParaRPr lang="en-SG"/>
              </a:p>
            </p:txBody>
          </p:sp>
          <p:sp>
            <p:nvSpPr>
              <p:cNvPr id="48" name="TextBox 48"/>
              <p:cNvSpPr txBox="1"/>
              <p:nvPr/>
            </p:nvSpPr>
            <p:spPr>
              <a:xfrm>
                <a:off x="0" y="-76200"/>
                <a:ext cx="805295" cy="59465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348"/>
                  </a:lnSpc>
                </a:pPr>
                <a:endParaRPr/>
              </a:p>
            </p:txBody>
          </p:sp>
        </p:grpSp>
        <p:sp>
          <p:nvSpPr>
            <p:cNvPr id="49" name="TextBox 49"/>
            <p:cNvSpPr txBox="1"/>
            <p:nvPr/>
          </p:nvSpPr>
          <p:spPr>
            <a:xfrm>
              <a:off x="247910" y="197373"/>
              <a:ext cx="7585991" cy="46418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131"/>
                </a:lnSpc>
              </a:pPr>
              <a:r>
                <a:rPr lang="en-US" sz="6522">
                  <a:solidFill>
                    <a:srgbClr val="494646"/>
                  </a:solidFill>
                  <a:latin typeface="Funtastic"/>
                  <a:ea typeface="Funtastic"/>
                  <a:cs typeface="Funtastic"/>
                  <a:sym typeface="Funtastic"/>
                </a:rPr>
                <a:t>Scan QR untuk nyatakan</a:t>
              </a:r>
            </a:p>
            <a:p>
              <a:pPr algn="ctr">
                <a:lnSpc>
                  <a:spcPts val="9131"/>
                </a:lnSpc>
              </a:pPr>
              <a:r>
                <a:rPr lang="en-US" sz="6522">
                  <a:solidFill>
                    <a:srgbClr val="494646"/>
                  </a:solidFill>
                  <a:latin typeface="Funtastic"/>
                  <a:ea typeface="Funtastic"/>
                  <a:cs typeface="Funtastic"/>
                  <a:sym typeface="Funtastic"/>
                </a:rPr>
                <a:t>minat anda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2633165" y="19323837"/>
            <a:ext cx="7221363" cy="4679661"/>
            <a:chOff x="-10238" y="-134422"/>
            <a:chExt cx="956809" cy="62004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946571" cy="372390"/>
            </a:xfrm>
            <a:custGeom>
              <a:avLst/>
              <a:gdLst/>
              <a:ahLst/>
              <a:cxnLst/>
              <a:rect l="l" t="t" r="r" b="b"/>
              <a:pathLst>
                <a:path w="946571" h="372390">
                  <a:moveTo>
                    <a:pt x="35341" y="0"/>
                  </a:moveTo>
                  <a:lnTo>
                    <a:pt x="911230" y="0"/>
                  </a:lnTo>
                  <a:cubicBezTo>
                    <a:pt x="930748" y="0"/>
                    <a:pt x="946571" y="15823"/>
                    <a:pt x="946571" y="35341"/>
                  </a:cubicBezTo>
                  <a:lnTo>
                    <a:pt x="946571" y="337049"/>
                  </a:lnTo>
                  <a:cubicBezTo>
                    <a:pt x="946571" y="346422"/>
                    <a:pt x="942847" y="355412"/>
                    <a:pt x="936219" y="362039"/>
                  </a:cubicBezTo>
                  <a:cubicBezTo>
                    <a:pt x="929592" y="368667"/>
                    <a:pt x="920603" y="372390"/>
                    <a:pt x="911230" y="372390"/>
                  </a:cubicBezTo>
                  <a:lnTo>
                    <a:pt x="35341" y="372390"/>
                  </a:lnTo>
                  <a:cubicBezTo>
                    <a:pt x="15823" y="372390"/>
                    <a:pt x="0" y="356568"/>
                    <a:pt x="0" y="337049"/>
                  </a:cubicBezTo>
                  <a:lnTo>
                    <a:pt x="0" y="35341"/>
                  </a:lnTo>
                  <a:cubicBezTo>
                    <a:pt x="0" y="25968"/>
                    <a:pt x="3723" y="16979"/>
                    <a:pt x="10351" y="10351"/>
                  </a:cubicBezTo>
                  <a:cubicBezTo>
                    <a:pt x="16979" y="3723"/>
                    <a:pt x="25968" y="0"/>
                    <a:pt x="3534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9D957">
                    <a:alpha val="100000"/>
                  </a:srgbClr>
                </a:gs>
                <a:gs pos="100000">
                  <a:srgbClr val="C9E265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SG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-10238" y="-134422"/>
              <a:ext cx="946571" cy="620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131"/>
                </a:lnSpc>
              </a:pPr>
              <a:r>
                <a:rPr lang="en-US" sz="6522" dirty="0">
                  <a:solidFill>
                    <a:srgbClr val="494646"/>
                  </a:solidFill>
                  <a:latin typeface="Funtastic"/>
                  <a:ea typeface="Funtastic"/>
                  <a:cs typeface="Funtastic"/>
                  <a:sym typeface="Funtastic"/>
                </a:rPr>
                <a:t>1. </a:t>
              </a:r>
              <a:r>
                <a:rPr lang="en-US" sz="6522" dirty="0" err="1">
                  <a:solidFill>
                    <a:srgbClr val="494646"/>
                  </a:solidFill>
                  <a:latin typeface="Funtastic"/>
                  <a:ea typeface="Funtastic"/>
                  <a:cs typeface="Funtastic"/>
                  <a:sym typeface="Funtastic"/>
                </a:rPr>
                <a:t>Pemeriksaan</a:t>
              </a:r>
              <a:r>
                <a:rPr lang="en-US" sz="6522" dirty="0">
                  <a:solidFill>
                    <a:srgbClr val="494646"/>
                  </a:solidFill>
                  <a:latin typeface="Funtastic"/>
                  <a:ea typeface="Funtastic"/>
                  <a:cs typeface="Funtastic"/>
                  <a:sym typeface="Funtastic"/>
                </a:rPr>
                <a:t> </a:t>
              </a:r>
              <a:r>
                <a:rPr lang="en-US" sz="6522" dirty="0" err="1">
                  <a:solidFill>
                    <a:srgbClr val="494646"/>
                  </a:solidFill>
                  <a:latin typeface="Funtastic"/>
                  <a:ea typeface="Funtastic"/>
                  <a:cs typeface="Funtastic"/>
                  <a:sym typeface="Funtastic"/>
                </a:rPr>
                <a:t>Bumbung</a:t>
              </a:r>
              <a:endParaRPr lang="en-US" sz="6522" dirty="0">
                <a:solidFill>
                  <a:srgbClr val="494646"/>
                </a:solidFill>
                <a:latin typeface="Funtastic"/>
                <a:ea typeface="Funtastic"/>
                <a:cs typeface="Funtastic"/>
                <a:sym typeface="Funtastic"/>
              </a:endParaRPr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11934871" y="19326539"/>
            <a:ext cx="7264815" cy="4679661"/>
            <a:chOff x="0" y="-134064"/>
            <a:chExt cx="962566" cy="62004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956262" cy="372390"/>
            </a:xfrm>
            <a:custGeom>
              <a:avLst/>
              <a:gdLst/>
              <a:ahLst/>
              <a:cxnLst/>
              <a:rect l="l" t="t" r="r" b="b"/>
              <a:pathLst>
                <a:path w="956262" h="372390">
                  <a:moveTo>
                    <a:pt x="34983" y="0"/>
                  </a:moveTo>
                  <a:lnTo>
                    <a:pt x="921279" y="0"/>
                  </a:lnTo>
                  <a:cubicBezTo>
                    <a:pt x="940600" y="0"/>
                    <a:pt x="956262" y="15662"/>
                    <a:pt x="956262" y="34983"/>
                  </a:cubicBezTo>
                  <a:lnTo>
                    <a:pt x="956262" y="337408"/>
                  </a:lnTo>
                  <a:cubicBezTo>
                    <a:pt x="956262" y="346686"/>
                    <a:pt x="952576" y="355584"/>
                    <a:pt x="946016" y="362144"/>
                  </a:cubicBezTo>
                  <a:cubicBezTo>
                    <a:pt x="939455" y="368705"/>
                    <a:pt x="930557" y="372390"/>
                    <a:pt x="921279" y="372390"/>
                  </a:cubicBezTo>
                  <a:lnTo>
                    <a:pt x="34983" y="372390"/>
                  </a:lnTo>
                  <a:cubicBezTo>
                    <a:pt x="15662" y="372390"/>
                    <a:pt x="0" y="356728"/>
                    <a:pt x="0" y="337408"/>
                  </a:cubicBezTo>
                  <a:lnTo>
                    <a:pt x="0" y="34983"/>
                  </a:lnTo>
                  <a:cubicBezTo>
                    <a:pt x="0" y="15662"/>
                    <a:pt x="15662" y="0"/>
                    <a:pt x="3498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9D957">
                    <a:alpha val="100000"/>
                  </a:srgbClr>
                </a:gs>
                <a:gs pos="100000">
                  <a:srgbClr val="C9E265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SG"/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6304" y="-134064"/>
              <a:ext cx="956262" cy="620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131"/>
                </a:lnSpc>
              </a:pPr>
              <a:r>
                <a:rPr lang="en-US" sz="6522" dirty="0">
                  <a:solidFill>
                    <a:srgbClr val="494646"/>
                  </a:solidFill>
                  <a:latin typeface="Funtastic"/>
                  <a:ea typeface="Funtastic"/>
                  <a:cs typeface="Funtastic"/>
                  <a:sym typeface="Funtastic"/>
                </a:rPr>
                <a:t>2. </a:t>
              </a:r>
              <a:r>
                <a:rPr lang="en-US" sz="6522" dirty="0" err="1">
                  <a:solidFill>
                    <a:srgbClr val="494646"/>
                  </a:solidFill>
                  <a:latin typeface="Funtastic"/>
                  <a:ea typeface="Funtastic"/>
                  <a:cs typeface="Funtastic"/>
                  <a:sym typeface="Funtastic"/>
                </a:rPr>
                <a:t>Perjanjian</a:t>
              </a:r>
              <a:r>
                <a:rPr lang="en-US" sz="6522" dirty="0">
                  <a:solidFill>
                    <a:srgbClr val="494646"/>
                  </a:solidFill>
                  <a:latin typeface="Funtastic"/>
                  <a:ea typeface="Funtastic"/>
                  <a:cs typeface="Funtastic"/>
                  <a:sym typeface="Funtastic"/>
                </a:rPr>
                <a:t> </a:t>
              </a:r>
            </a:p>
            <a:p>
              <a:pPr algn="ctr">
                <a:lnSpc>
                  <a:spcPts val="9131"/>
                </a:lnSpc>
              </a:pPr>
              <a:r>
                <a:rPr lang="en-US" sz="6522" dirty="0" err="1">
                  <a:solidFill>
                    <a:srgbClr val="494646"/>
                  </a:solidFill>
                  <a:latin typeface="Funtastic"/>
                  <a:ea typeface="Funtastic"/>
                  <a:cs typeface="Funtastic"/>
                  <a:sym typeface="Funtastic"/>
                </a:rPr>
                <a:t>Sewaan</a:t>
              </a:r>
              <a:endParaRPr lang="en-US" sz="6522" dirty="0">
                <a:solidFill>
                  <a:srgbClr val="494646"/>
                </a:solidFill>
                <a:latin typeface="Funtastic"/>
                <a:ea typeface="Funtastic"/>
                <a:cs typeface="Funtastic"/>
                <a:sym typeface="Funtastic"/>
              </a:endParaRPr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2710435" y="23891413"/>
            <a:ext cx="7182116" cy="4679661"/>
            <a:chOff x="0" y="-151736"/>
            <a:chExt cx="951609" cy="620040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946571" cy="372390"/>
            </a:xfrm>
            <a:custGeom>
              <a:avLst/>
              <a:gdLst/>
              <a:ahLst/>
              <a:cxnLst/>
              <a:rect l="l" t="t" r="r" b="b"/>
              <a:pathLst>
                <a:path w="946571" h="372390">
                  <a:moveTo>
                    <a:pt x="35341" y="0"/>
                  </a:moveTo>
                  <a:lnTo>
                    <a:pt x="911230" y="0"/>
                  </a:lnTo>
                  <a:cubicBezTo>
                    <a:pt x="930748" y="0"/>
                    <a:pt x="946571" y="15823"/>
                    <a:pt x="946571" y="35341"/>
                  </a:cubicBezTo>
                  <a:lnTo>
                    <a:pt x="946571" y="337049"/>
                  </a:lnTo>
                  <a:cubicBezTo>
                    <a:pt x="946571" y="346422"/>
                    <a:pt x="942847" y="355412"/>
                    <a:pt x="936219" y="362039"/>
                  </a:cubicBezTo>
                  <a:cubicBezTo>
                    <a:pt x="929592" y="368667"/>
                    <a:pt x="920603" y="372390"/>
                    <a:pt x="911230" y="372390"/>
                  </a:cubicBezTo>
                  <a:lnTo>
                    <a:pt x="35341" y="372390"/>
                  </a:lnTo>
                  <a:cubicBezTo>
                    <a:pt x="15823" y="372390"/>
                    <a:pt x="0" y="356568"/>
                    <a:pt x="0" y="337049"/>
                  </a:cubicBezTo>
                  <a:lnTo>
                    <a:pt x="0" y="35341"/>
                  </a:lnTo>
                  <a:cubicBezTo>
                    <a:pt x="0" y="25968"/>
                    <a:pt x="3723" y="16979"/>
                    <a:pt x="10351" y="10351"/>
                  </a:cubicBezTo>
                  <a:cubicBezTo>
                    <a:pt x="16979" y="3723"/>
                    <a:pt x="25968" y="0"/>
                    <a:pt x="3534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9D957">
                    <a:alpha val="100000"/>
                  </a:srgbClr>
                </a:gs>
                <a:gs pos="100000">
                  <a:srgbClr val="C9E265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SG"/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5038" y="-151736"/>
              <a:ext cx="946571" cy="620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131"/>
                </a:lnSpc>
              </a:pPr>
              <a:r>
                <a:rPr lang="en-US" sz="6522" dirty="0">
                  <a:solidFill>
                    <a:srgbClr val="494646"/>
                  </a:solidFill>
                  <a:latin typeface="Funtastic"/>
                  <a:ea typeface="Funtastic"/>
                  <a:cs typeface="Funtastic"/>
                  <a:sym typeface="Funtastic"/>
                </a:rPr>
                <a:t>4. </a:t>
              </a:r>
              <a:r>
                <a:rPr lang="en-US" sz="6522" dirty="0" err="1">
                  <a:solidFill>
                    <a:srgbClr val="494646"/>
                  </a:solidFill>
                  <a:latin typeface="Funtastic"/>
                  <a:ea typeface="Funtastic"/>
                  <a:cs typeface="Funtastic"/>
                  <a:sym typeface="Funtastic"/>
                </a:rPr>
                <a:t>Penerimaan</a:t>
              </a:r>
              <a:r>
                <a:rPr lang="en-US" sz="6522" dirty="0">
                  <a:solidFill>
                    <a:srgbClr val="494646"/>
                  </a:solidFill>
                  <a:latin typeface="Funtastic"/>
                  <a:ea typeface="Funtastic"/>
                  <a:cs typeface="Funtastic"/>
                  <a:sym typeface="Funtastic"/>
                </a:rPr>
                <a:t> </a:t>
              </a:r>
              <a:r>
                <a:rPr lang="en-US" sz="6522" dirty="0" err="1">
                  <a:solidFill>
                    <a:srgbClr val="494646"/>
                  </a:solidFill>
                  <a:latin typeface="Funtastic"/>
                  <a:ea typeface="Funtastic"/>
                  <a:cs typeface="Funtastic"/>
                  <a:sym typeface="Funtastic"/>
                </a:rPr>
                <a:t>Sewaan</a:t>
              </a:r>
              <a:r>
                <a:rPr lang="en-US" sz="6522" dirty="0">
                  <a:solidFill>
                    <a:srgbClr val="494646"/>
                  </a:solidFill>
                  <a:latin typeface="Funtastic"/>
                  <a:ea typeface="Funtastic"/>
                  <a:cs typeface="Funtastic"/>
                  <a:sym typeface="Funtastic"/>
                </a:rPr>
                <a:t> </a:t>
              </a:r>
              <a:r>
                <a:rPr lang="en-US" sz="6522" dirty="0" err="1">
                  <a:solidFill>
                    <a:srgbClr val="494646"/>
                  </a:solidFill>
                  <a:latin typeface="Funtastic"/>
                  <a:ea typeface="Funtastic"/>
                  <a:cs typeface="Funtastic"/>
                  <a:sym typeface="Funtastic"/>
                </a:rPr>
                <a:t>Bumbung</a:t>
              </a:r>
              <a:endParaRPr lang="en-US" sz="6522" dirty="0">
                <a:solidFill>
                  <a:srgbClr val="494646"/>
                </a:solidFill>
                <a:latin typeface="Funtastic"/>
                <a:ea typeface="Funtastic"/>
                <a:cs typeface="Funtastic"/>
                <a:sym typeface="Funtastic"/>
              </a:endParaRPr>
            </a:p>
          </p:txBody>
        </p:sp>
      </p:grpSp>
      <p:grpSp>
        <p:nvGrpSpPr>
          <p:cNvPr id="59" name="Group 59"/>
          <p:cNvGrpSpPr/>
          <p:nvPr/>
        </p:nvGrpSpPr>
        <p:grpSpPr>
          <a:xfrm>
            <a:off x="11934871" y="23968161"/>
            <a:ext cx="7217237" cy="4679661"/>
            <a:chOff x="0" y="-141567"/>
            <a:chExt cx="956262" cy="620040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956262" cy="372390"/>
            </a:xfrm>
            <a:custGeom>
              <a:avLst/>
              <a:gdLst/>
              <a:ahLst/>
              <a:cxnLst/>
              <a:rect l="l" t="t" r="r" b="b"/>
              <a:pathLst>
                <a:path w="956262" h="372390">
                  <a:moveTo>
                    <a:pt x="34983" y="0"/>
                  </a:moveTo>
                  <a:lnTo>
                    <a:pt x="921279" y="0"/>
                  </a:lnTo>
                  <a:cubicBezTo>
                    <a:pt x="940600" y="0"/>
                    <a:pt x="956262" y="15662"/>
                    <a:pt x="956262" y="34983"/>
                  </a:cubicBezTo>
                  <a:lnTo>
                    <a:pt x="956262" y="337408"/>
                  </a:lnTo>
                  <a:cubicBezTo>
                    <a:pt x="956262" y="346686"/>
                    <a:pt x="952576" y="355584"/>
                    <a:pt x="946016" y="362144"/>
                  </a:cubicBezTo>
                  <a:cubicBezTo>
                    <a:pt x="939455" y="368705"/>
                    <a:pt x="930557" y="372390"/>
                    <a:pt x="921279" y="372390"/>
                  </a:cubicBezTo>
                  <a:lnTo>
                    <a:pt x="34983" y="372390"/>
                  </a:lnTo>
                  <a:cubicBezTo>
                    <a:pt x="15662" y="372390"/>
                    <a:pt x="0" y="356728"/>
                    <a:pt x="0" y="337408"/>
                  </a:cubicBezTo>
                  <a:lnTo>
                    <a:pt x="0" y="34983"/>
                  </a:lnTo>
                  <a:cubicBezTo>
                    <a:pt x="0" y="15662"/>
                    <a:pt x="15662" y="0"/>
                    <a:pt x="3498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9D957">
                    <a:alpha val="100000"/>
                  </a:srgbClr>
                </a:gs>
                <a:gs pos="100000">
                  <a:srgbClr val="C9E265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SG"/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0" y="-141567"/>
              <a:ext cx="956262" cy="620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131"/>
                </a:lnSpc>
              </a:pPr>
              <a:r>
                <a:rPr lang="en-US" sz="6522" dirty="0">
                  <a:solidFill>
                    <a:srgbClr val="494646"/>
                  </a:solidFill>
                  <a:latin typeface="Funtastic"/>
                  <a:ea typeface="Funtastic"/>
                  <a:cs typeface="Funtastic"/>
                  <a:sym typeface="Funtastic"/>
                </a:rPr>
                <a:t>3. </a:t>
              </a:r>
              <a:r>
                <a:rPr lang="en-US" sz="6522" dirty="0" err="1">
                  <a:solidFill>
                    <a:srgbClr val="494646"/>
                  </a:solidFill>
                  <a:latin typeface="Funtastic"/>
                  <a:ea typeface="Funtastic"/>
                  <a:cs typeface="Funtastic"/>
                  <a:sym typeface="Funtastic"/>
                </a:rPr>
                <a:t>Pemasangan</a:t>
              </a:r>
              <a:r>
                <a:rPr lang="en-US" sz="6522" dirty="0">
                  <a:solidFill>
                    <a:srgbClr val="494646"/>
                  </a:solidFill>
                  <a:latin typeface="Funtastic"/>
                  <a:ea typeface="Funtastic"/>
                  <a:cs typeface="Funtastic"/>
                  <a:sym typeface="Funtastic"/>
                </a:rPr>
                <a:t> </a:t>
              </a:r>
            </a:p>
            <a:p>
              <a:pPr algn="ctr">
                <a:lnSpc>
                  <a:spcPts val="9131"/>
                </a:lnSpc>
              </a:pPr>
              <a:r>
                <a:rPr lang="en-US" sz="6522" dirty="0">
                  <a:solidFill>
                    <a:srgbClr val="494646"/>
                  </a:solidFill>
                  <a:latin typeface="Funtastic"/>
                  <a:ea typeface="Funtastic"/>
                  <a:cs typeface="Funtastic"/>
                  <a:sym typeface="Funtastic"/>
                </a:rPr>
                <a:t>Solar</a:t>
              </a: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10047849" y="21071456"/>
            <a:ext cx="1693700" cy="1628116"/>
            <a:chOff x="0" y="0"/>
            <a:chExt cx="845542" cy="812800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845542" cy="812800"/>
            </a:xfrm>
            <a:custGeom>
              <a:avLst/>
              <a:gdLst/>
              <a:ahLst/>
              <a:cxnLst/>
              <a:rect l="l" t="t" r="r" b="b"/>
              <a:pathLst>
                <a:path w="845542" h="812800">
                  <a:moveTo>
                    <a:pt x="845542" y="406400"/>
                  </a:moveTo>
                  <a:lnTo>
                    <a:pt x="439142" y="0"/>
                  </a:lnTo>
                  <a:lnTo>
                    <a:pt x="439142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39142" y="609600"/>
                  </a:lnTo>
                  <a:lnTo>
                    <a:pt x="439142" y="812800"/>
                  </a:lnTo>
                  <a:lnTo>
                    <a:pt x="845542" y="406400"/>
                  </a:lnTo>
                  <a:close/>
                </a:path>
              </a:pathLst>
            </a:custGeom>
            <a:solidFill>
              <a:srgbClr val="F2BD49"/>
            </a:solidFill>
          </p:spPr>
          <p:txBody>
            <a:bodyPr/>
            <a:lstStyle/>
            <a:p>
              <a:endParaRPr lang="en-SG"/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0" y="127000"/>
              <a:ext cx="743942" cy="482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348"/>
                </a:lnSpc>
              </a:pPr>
              <a:endParaRPr/>
            </a:p>
          </p:txBody>
        </p:sp>
      </p:grpSp>
      <p:grpSp>
        <p:nvGrpSpPr>
          <p:cNvPr id="65" name="Group 65"/>
          <p:cNvGrpSpPr/>
          <p:nvPr/>
        </p:nvGrpSpPr>
        <p:grpSpPr>
          <a:xfrm rot="-10800000">
            <a:off x="10047849" y="25689965"/>
            <a:ext cx="1693700" cy="1628116"/>
            <a:chOff x="0" y="0"/>
            <a:chExt cx="845542" cy="812800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845542" cy="812800"/>
            </a:xfrm>
            <a:custGeom>
              <a:avLst/>
              <a:gdLst/>
              <a:ahLst/>
              <a:cxnLst/>
              <a:rect l="l" t="t" r="r" b="b"/>
              <a:pathLst>
                <a:path w="845542" h="812800">
                  <a:moveTo>
                    <a:pt x="845542" y="406400"/>
                  </a:moveTo>
                  <a:lnTo>
                    <a:pt x="439142" y="0"/>
                  </a:lnTo>
                  <a:lnTo>
                    <a:pt x="439142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39142" y="609600"/>
                  </a:lnTo>
                  <a:lnTo>
                    <a:pt x="439142" y="812800"/>
                  </a:lnTo>
                  <a:lnTo>
                    <a:pt x="845542" y="406400"/>
                  </a:lnTo>
                  <a:close/>
                </a:path>
              </a:pathLst>
            </a:custGeom>
            <a:solidFill>
              <a:srgbClr val="F2BD49"/>
            </a:solidFill>
          </p:spPr>
          <p:txBody>
            <a:bodyPr/>
            <a:lstStyle/>
            <a:p>
              <a:endParaRPr lang="en-SG"/>
            </a:p>
          </p:txBody>
        </p:sp>
        <p:sp>
          <p:nvSpPr>
            <p:cNvPr id="67" name="TextBox 67"/>
            <p:cNvSpPr txBox="1"/>
            <p:nvPr/>
          </p:nvSpPr>
          <p:spPr>
            <a:xfrm>
              <a:off x="0" y="127000"/>
              <a:ext cx="743942" cy="482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348"/>
                </a:lnSpc>
              </a:pPr>
              <a:endParaRPr/>
            </a:p>
          </p:txBody>
        </p:sp>
      </p:grpSp>
      <p:grpSp>
        <p:nvGrpSpPr>
          <p:cNvPr id="68" name="Group 68"/>
          <p:cNvGrpSpPr/>
          <p:nvPr/>
        </p:nvGrpSpPr>
        <p:grpSpPr>
          <a:xfrm rot="5400000">
            <a:off x="14667903" y="23278714"/>
            <a:ext cx="1693700" cy="1628116"/>
            <a:chOff x="0" y="0"/>
            <a:chExt cx="845542" cy="812800"/>
          </a:xfrm>
        </p:grpSpPr>
        <p:sp>
          <p:nvSpPr>
            <p:cNvPr id="69" name="Freeform 69"/>
            <p:cNvSpPr/>
            <p:nvPr/>
          </p:nvSpPr>
          <p:spPr>
            <a:xfrm>
              <a:off x="0" y="0"/>
              <a:ext cx="845542" cy="812800"/>
            </a:xfrm>
            <a:custGeom>
              <a:avLst/>
              <a:gdLst/>
              <a:ahLst/>
              <a:cxnLst/>
              <a:rect l="l" t="t" r="r" b="b"/>
              <a:pathLst>
                <a:path w="845542" h="812800">
                  <a:moveTo>
                    <a:pt x="845542" y="406400"/>
                  </a:moveTo>
                  <a:lnTo>
                    <a:pt x="439142" y="0"/>
                  </a:lnTo>
                  <a:lnTo>
                    <a:pt x="439142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39142" y="609600"/>
                  </a:lnTo>
                  <a:lnTo>
                    <a:pt x="439142" y="812800"/>
                  </a:lnTo>
                  <a:lnTo>
                    <a:pt x="845542" y="406400"/>
                  </a:lnTo>
                  <a:close/>
                </a:path>
              </a:pathLst>
            </a:custGeom>
            <a:solidFill>
              <a:srgbClr val="F2BD49"/>
            </a:solidFill>
          </p:spPr>
          <p:txBody>
            <a:bodyPr/>
            <a:lstStyle/>
            <a:p>
              <a:endParaRPr lang="en-SG"/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0" y="127000"/>
              <a:ext cx="743942" cy="482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348"/>
                </a:lnSpc>
              </a:pPr>
              <a:endParaRPr/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2710435" y="28699188"/>
            <a:ext cx="9951912" cy="1894962"/>
            <a:chOff x="0" y="0"/>
            <a:chExt cx="13269215" cy="2526615"/>
          </a:xfrm>
        </p:grpSpPr>
        <p:grpSp>
          <p:nvGrpSpPr>
            <p:cNvPr id="72" name="Group 72"/>
            <p:cNvGrpSpPr/>
            <p:nvPr/>
          </p:nvGrpSpPr>
          <p:grpSpPr>
            <a:xfrm>
              <a:off x="0" y="0"/>
              <a:ext cx="13269215" cy="2526615"/>
              <a:chOff x="0" y="0"/>
              <a:chExt cx="1318598" cy="251077"/>
            </a:xfrm>
          </p:grpSpPr>
          <p:sp>
            <p:nvSpPr>
              <p:cNvPr id="73" name="Freeform 73"/>
              <p:cNvSpPr/>
              <p:nvPr/>
            </p:nvSpPr>
            <p:spPr>
              <a:xfrm>
                <a:off x="0" y="0"/>
                <a:ext cx="1318598" cy="251077"/>
              </a:xfrm>
              <a:custGeom>
                <a:avLst/>
                <a:gdLst/>
                <a:ahLst/>
                <a:cxnLst/>
                <a:rect l="l" t="t" r="r" b="b"/>
                <a:pathLst>
                  <a:path w="1318598" h="251077">
                    <a:moveTo>
                      <a:pt x="0" y="0"/>
                    </a:moveTo>
                    <a:lnTo>
                      <a:pt x="1318598" y="0"/>
                    </a:lnTo>
                    <a:lnTo>
                      <a:pt x="1318598" y="251077"/>
                    </a:lnTo>
                    <a:lnTo>
                      <a:pt x="0" y="251077"/>
                    </a:lnTo>
                    <a:close/>
                  </a:path>
                </a:pathLst>
              </a:custGeom>
              <a:solidFill>
                <a:srgbClr val="DDE0DC"/>
              </a:solidFill>
            </p:spPr>
            <p:txBody>
              <a:bodyPr/>
              <a:lstStyle/>
              <a:p>
                <a:endParaRPr lang="en-SG"/>
              </a:p>
            </p:txBody>
          </p:sp>
          <p:sp>
            <p:nvSpPr>
              <p:cNvPr id="74" name="TextBox 74"/>
              <p:cNvSpPr txBox="1"/>
              <p:nvPr/>
            </p:nvSpPr>
            <p:spPr>
              <a:xfrm>
                <a:off x="0" y="-76200"/>
                <a:ext cx="1318598" cy="32727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348"/>
                  </a:lnSpc>
                </a:pPr>
                <a:endParaRPr/>
              </a:p>
            </p:txBody>
          </p:sp>
        </p:grpSp>
        <p:sp>
          <p:nvSpPr>
            <p:cNvPr id="75" name="TextBox 75"/>
            <p:cNvSpPr txBox="1"/>
            <p:nvPr/>
          </p:nvSpPr>
          <p:spPr>
            <a:xfrm>
              <a:off x="262140" y="12506"/>
              <a:ext cx="13007076" cy="22242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522"/>
                </a:lnSpc>
              </a:pPr>
              <a:r>
                <a:rPr lang="en-US" sz="4658">
                  <a:solidFill>
                    <a:srgbClr val="004AAD"/>
                  </a:solidFill>
                  <a:latin typeface="Funtastic"/>
                  <a:ea typeface="Funtastic"/>
                  <a:cs typeface="Funtastic"/>
                  <a:sym typeface="Funtastic"/>
                </a:rPr>
                <a:t>*Mengikut kerangka garis panduan</a:t>
              </a:r>
            </a:p>
            <a:p>
              <a:pPr algn="l">
                <a:lnSpc>
                  <a:spcPts val="6522"/>
                </a:lnSpc>
              </a:pPr>
              <a:r>
                <a:rPr lang="en-US" sz="4658">
                  <a:solidFill>
                    <a:srgbClr val="004AAD"/>
                  </a:solidFill>
                  <a:latin typeface="Funtastic"/>
                  <a:ea typeface="Funtastic"/>
                  <a:cs typeface="Funtastic"/>
                  <a:sym typeface="Funtastic"/>
                </a:rPr>
                <a:t>Suruhanjaya Tenaga*</a:t>
              </a:r>
            </a:p>
          </p:txBody>
        </p:sp>
      </p:grpSp>
      <p:grpSp>
        <p:nvGrpSpPr>
          <p:cNvPr id="76" name="Group 76"/>
          <p:cNvGrpSpPr/>
          <p:nvPr/>
        </p:nvGrpSpPr>
        <p:grpSpPr>
          <a:xfrm>
            <a:off x="1336499" y="47074954"/>
            <a:ext cx="2161740" cy="2161740"/>
            <a:chOff x="0" y="0"/>
            <a:chExt cx="812800" cy="812800"/>
          </a:xfrm>
        </p:grpSpPr>
        <p:sp>
          <p:nvSpPr>
            <p:cNvPr id="77" name="Freeform 7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DE0DC"/>
            </a:solidFill>
          </p:spPr>
          <p:txBody>
            <a:bodyPr/>
            <a:lstStyle/>
            <a:p>
              <a:endParaRPr lang="en-SG"/>
            </a:p>
          </p:txBody>
        </p:sp>
        <p:sp>
          <p:nvSpPr>
            <p:cNvPr id="78" name="TextBox 78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42121" tIns="42121" rIns="42121" bIns="42121" rtlCol="0" anchor="ctr"/>
            <a:lstStyle/>
            <a:p>
              <a:pPr algn="ctr">
                <a:lnSpc>
                  <a:spcPts val="5348"/>
                </a:lnSpc>
              </a:pPr>
              <a:endParaRPr/>
            </a:p>
          </p:txBody>
        </p:sp>
      </p:grpSp>
      <p:sp>
        <p:nvSpPr>
          <p:cNvPr id="79" name="TextBox 79"/>
          <p:cNvSpPr txBox="1"/>
          <p:nvPr/>
        </p:nvSpPr>
        <p:spPr>
          <a:xfrm>
            <a:off x="2373871" y="9686763"/>
            <a:ext cx="19371378" cy="2385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17"/>
              </a:lnSpc>
            </a:pPr>
            <a:r>
              <a:rPr lang="en-US" sz="10000" dirty="0">
                <a:solidFill>
                  <a:srgbClr val="004AAD"/>
                </a:solidFill>
                <a:latin typeface="Funtastic"/>
                <a:ea typeface="Funtastic"/>
                <a:cs typeface="Funtastic"/>
                <a:sym typeface="Funtastic"/>
              </a:rPr>
              <a:t>Program Solar </a:t>
            </a:r>
            <a:r>
              <a:rPr lang="en-US" sz="10000" dirty="0" err="1">
                <a:solidFill>
                  <a:srgbClr val="004AAD"/>
                </a:solidFill>
                <a:latin typeface="Funtastic"/>
                <a:ea typeface="Funtastic"/>
                <a:cs typeface="Funtastic"/>
                <a:sym typeface="Funtastic"/>
              </a:rPr>
              <a:t>Komuniti</a:t>
            </a:r>
            <a:r>
              <a:rPr lang="en-US" sz="10000" dirty="0">
                <a:solidFill>
                  <a:srgbClr val="004AAD"/>
                </a:solidFill>
                <a:latin typeface="Funtastic"/>
                <a:ea typeface="Funtastic"/>
                <a:cs typeface="Funtastic"/>
                <a:sym typeface="Funtastic"/>
              </a:rPr>
              <a:t> </a:t>
            </a:r>
          </a:p>
          <a:p>
            <a:pPr algn="ctr">
              <a:lnSpc>
                <a:spcPts val="9317"/>
              </a:lnSpc>
            </a:pPr>
            <a:r>
              <a:rPr lang="en-US" sz="10000" dirty="0">
                <a:solidFill>
                  <a:srgbClr val="EF5455"/>
                </a:solidFill>
                <a:latin typeface="Funtastic"/>
                <a:ea typeface="Funtastic"/>
                <a:cs typeface="Funtastic"/>
                <a:sym typeface="Funtastic"/>
              </a:rPr>
              <a:t>CREAM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1578595" y="1703334"/>
            <a:ext cx="18788410" cy="5689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76"/>
              </a:lnSpc>
            </a:pPr>
            <a:r>
              <a:rPr lang="en-US" sz="13976">
                <a:solidFill>
                  <a:srgbClr val="004AAD"/>
                </a:solidFill>
                <a:latin typeface="Funtastic"/>
                <a:ea typeface="Funtastic"/>
                <a:cs typeface="Funtastic"/>
                <a:sym typeface="Funtastic"/>
              </a:rPr>
              <a:t>SEWAKAN BUMBUNG &amp; JANA PENDAPATAN SAMPINGAN BULANAN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452806" y="16506429"/>
            <a:ext cx="7686451" cy="2583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83"/>
              </a:lnSpc>
            </a:pPr>
            <a:r>
              <a:rPr lang="en-US" sz="6988">
                <a:solidFill>
                  <a:srgbClr val="004AAD"/>
                </a:solidFill>
                <a:latin typeface="Funtastic"/>
                <a:ea typeface="Funtastic"/>
                <a:cs typeface="Funtastic"/>
                <a:sym typeface="Funtastic"/>
              </a:rPr>
              <a:t>Tiada kos pemasangan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7129574" y="16506429"/>
            <a:ext cx="7686451" cy="2583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83"/>
              </a:lnSpc>
            </a:pPr>
            <a:r>
              <a:rPr lang="en-US" sz="6988">
                <a:solidFill>
                  <a:srgbClr val="004AAD"/>
                </a:solidFill>
                <a:latin typeface="Funtastic"/>
                <a:ea typeface="Funtastic"/>
                <a:cs typeface="Funtastic"/>
                <a:sym typeface="Funtastic"/>
              </a:rPr>
              <a:t>Pendapatan pasif setiap bulan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14921771" y="16506429"/>
            <a:ext cx="6327531" cy="2583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83"/>
              </a:lnSpc>
            </a:pPr>
            <a:r>
              <a:rPr lang="en-US" sz="6988">
                <a:solidFill>
                  <a:srgbClr val="004AAD"/>
                </a:solidFill>
                <a:latin typeface="Funtastic"/>
                <a:ea typeface="Funtastic"/>
                <a:cs typeface="Funtastic"/>
                <a:sym typeface="Funtastic"/>
              </a:rPr>
              <a:t>Pemasangan profesional </a:t>
            </a:r>
          </a:p>
        </p:txBody>
      </p:sp>
      <p:grpSp>
        <p:nvGrpSpPr>
          <p:cNvPr id="84" name="Group 84"/>
          <p:cNvGrpSpPr/>
          <p:nvPr/>
        </p:nvGrpSpPr>
        <p:grpSpPr>
          <a:xfrm>
            <a:off x="3694520" y="47117420"/>
            <a:ext cx="2119274" cy="2119274"/>
            <a:chOff x="0" y="0"/>
            <a:chExt cx="812800" cy="812800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DE0DC"/>
            </a:solidFill>
          </p:spPr>
          <p:txBody>
            <a:bodyPr/>
            <a:lstStyle/>
            <a:p>
              <a:endParaRPr lang="en-SG"/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41293" tIns="41293" rIns="41293" bIns="41293" rtlCol="0" anchor="ctr"/>
            <a:lstStyle/>
            <a:p>
              <a:pPr algn="ctr">
                <a:lnSpc>
                  <a:spcPts val="5348"/>
                </a:lnSpc>
              </a:pPr>
              <a:endParaRPr/>
            </a:p>
          </p:txBody>
        </p:sp>
      </p:grpSp>
      <p:sp>
        <p:nvSpPr>
          <p:cNvPr id="87" name="TextBox 87"/>
          <p:cNvSpPr txBox="1"/>
          <p:nvPr/>
        </p:nvSpPr>
        <p:spPr>
          <a:xfrm>
            <a:off x="1436561" y="46095040"/>
            <a:ext cx="8134470" cy="714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17"/>
              </a:lnSpc>
            </a:pPr>
            <a:r>
              <a:rPr lang="en-US" sz="3727">
                <a:solidFill>
                  <a:srgbClr val="494646"/>
                </a:solidFill>
                <a:latin typeface="Funtastic"/>
                <a:ea typeface="Funtastic"/>
                <a:cs typeface="Funtastic"/>
                <a:sym typeface="Funtastic"/>
              </a:rPr>
              <a:t>Program disokong oleh:</a:t>
            </a:r>
          </a:p>
        </p:txBody>
      </p:sp>
      <p:grpSp>
        <p:nvGrpSpPr>
          <p:cNvPr id="88" name="Group 88"/>
          <p:cNvGrpSpPr/>
          <p:nvPr/>
        </p:nvGrpSpPr>
        <p:grpSpPr>
          <a:xfrm>
            <a:off x="6009047" y="47074954"/>
            <a:ext cx="2161740" cy="2161740"/>
            <a:chOff x="0" y="0"/>
            <a:chExt cx="812800" cy="812800"/>
          </a:xfrm>
        </p:grpSpPr>
        <p:sp>
          <p:nvSpPr>
            <p:cNvPr id="89" name="Freeform 8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DE0DC"/>
            </a:solidFill>
          </p:spPr>
          <p:txBody>
            <a:bodyPr/>
            <a:lstStyle/>
            <a:p>
              <a:endParaRPr lang="en-SG"/>
            </a:p>
          </p:txBody>
        </p:sp>
        <p:sp>
          <p:nvSpPr>
            <p:cNvPr id="90" name="TextBox 90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42121" tIns="42121" rIns="42121" bIns="42121" rtlCol="0" anchor="ctr"/>
            <a:lstStyle/>
            <a:p>
              <a:pPr algn="ctr">
                <a:lnSpc>
                  <a:spcPts val="5348"/>
                </a:lnSpc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55</Words>
  <Application>Microsoft Office PowerPoint</Application>
  <PresentationFormat>Custom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Funtastic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CREAM Bunting (for public)</dc:title>
  <cp:lastModifiedBy>Sara Sofea</cp:lastModifiedBy>
  <cp:revision>2</cp:revision>
  <dcterms:created xsi:type="dcterms:W3CDTF">2006-08-16T00:00:00Z</dcterms:created>
  <dcterms:modified xsi:type="dcterms:W3CDTF">2026-08-27T11:11:16Z</dcterms:modified>
  <dc:identifier>DAHTeyku4rc</dc:identifier>
</cp:coreProperties>
</file>